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Brain Moulding &amp; Gaining Clarity in Career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How to shape your mind and future with purpose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Brain Moulding?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Brain moulding = shaping how your mind works</a:t>
            </a:r>
          </a:p>
          <a:p>
            <a:r>
              <a:t>- Happens through repetition, emotion, environment, and attention</a:t>
            </a:r>
          </a:p>
          <a:p>
            <a:r>
              <a:t>- The brain is always learning—good or bad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It Matters for Your Career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Your thought patterns shape your ambition and self-worth</a:t>
            </a:r>
          </a:p>
          <a:p>
            <a:r>
              <a:t>- Confidence, clarity, and resilience are trainable</a:t>
            </a:r>
          </a:p>
          <a:p>
            <a:r>
              <a:t>- Unclear minds often stay stuck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Does Moulding Happen?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Repetition: What you do daily becomes default</a:t>
            </a:r>
          </a:p>
          <a:p>
            <a:r>
              <a:t>- Emotion: Passion and fear both shape fast</a:t>
            </a:r>
          </a:p>
          <a:p>
            <a:r>
              <a:t>- Environment: Your circle, media, mentors influence you</a:t>
            </a:r>
          </a:p>
          <a:p>
            <a:r>
              <a:t>- Attention: Focus determines growth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Clarity?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Clarity = seeing things as they really are</a:t>
            </a:r>
          </a:p>
          <a:p>
            <a:r>
              <a:t>- Cuts through fear, overthinking, and pressure</a:t>
            </a:r>
          </a:p>
          <a:p>
            <a:r>
              <a:t>- Makes choices feel purposeful, not forced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Find Clarity (Steps)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Simplify: Break decisions down</a:t>
            </a:r>
          </a:p>
          <a:p>
            <a:r>
              <a:t>2. Slow down: Create mental space</a:t>
            </a:r>
          </a:p>
          <a:p>
            <a:r>
              <a:t>3. Reflect: Ask guiding questions</a:t>
            </a:r>
          </a:p>
          <a:p>
            <a:r>
              <a:t>4. Repeat truth: Use affirmations or principles</a:t>
            </a:r>
          </a:p>
          <a:p>
            <a:r>
              <a:t>5. Act small: One step clarifies the next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Career Path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Don’t chase trends—follow alignment</a:t>
            </a:r>
          </a:p>
          <a:p>
            <a:r>
              <a:t>- Ask: What energizes me? What am I good at? What does the world need?</a:t>
            </a:r>
          </a:p>
          <a:p>
            <a:r>
              <a:t>- Experiment &gt; overthink. Test ideas early.</a:t>
            </a:r>
          </a:p>
          <a:p>
            <a:r>
              <a:t>- Build transferable skills: communication, critical thinking, adaptability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Rewire for Career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Visualize your ideal day, not just job titles</a:t>
            </a:r>
          </a:p>
          <a:p>
            <a:r>
              <a:t>- Surround yourself with growth-minded people</a:t>
            </a:r>
          </a:p>
          <a:p>
            <a:r>
              <a:t>- Challenge limiting beliefs: “I’m not good enough” is a script, not a fact</a:t>
            </a:r>
          </a:p>
          <a:p>
            <a:r>
              <a:t>- Build momentum with small wins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Thought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You are the sculptor of your brain</a:t>
            </a:r>
          </a:p>
          <a:p>
            <a:r>
              <a:t>- Clarity comes from intention + action</a:t>
            </a:r>
          </a:p>
          <a:p>
            <a:r>
              <a:t>- Build a mind that serves your future, not your fear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Q&amp;A / Let’s Reflect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What’s one belief about yourself or your career you want to reshape?</a:t>
            </a:r>
          </a:p>
          <a:p>
            <a:r>
              <a:t>- What’s one small action you can take this week to gain clarity?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